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B2613-FA1A-4FCA-BE47-A405879404E2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7B85-121C-4C88-A933-C5572844E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B2613-FA1A-4FCA-BE47-A405879404E2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7B85-121C-4C88-A933-C5572844E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B2613-FA1A-4FCA-BE47-A405879404E2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7B85-121C-4C88-A933-C5572844E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B2613-FA1A-4FCA-BE47-A405879404E2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7B85-121C-4C88-A933-C5572844E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B2613-FA1A-4FCA-BE47-A405879404E2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7B85-121C-4C88-A933-C5572844E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B2613-FA1A-4FCA-BE47-A405879404E2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7B85-121C-4C88-A933-C5572844E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B2613-FA1A-4FCA-BE47-A405879404E2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7B85-121C-4C88-A933-C5572844E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B2613-FA1A-4FCA-BE47-A405879404E2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7B85-121C-4C88-A933-C5572844E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B2613-FA1A-4FCA-BE47-A405879404E2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7B85-121C-4C88-A933-C5572844E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B2613-FA1A-4FCA-BE47-A405879404E2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7B85-121C-4C88-A933-C5572844E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B2613-FA1A-4FCA-BE47-A405879404E2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7B85-121C-4C88-A933-C5572844E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B2613-FA1A-4FCA-BE47-A405879404E2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27B85-121C-4C88-A933-C5572844EF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wsweek.com/id/216618/output/prin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Directions/Instructions:  Write a main idea for the list of details here.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_______________________________________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-  My stomach is upset.</a:t>
            </a:r>
          </a:p>
          <a:p>
            <a:pPr>
              <a:buNone/>
            </a:pPr>
            <a:r>
              <a:rPr lang="en-US" dirty="0" smtClean="0"/>
              <a:t> 	-  My head hurts.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-  I have </a:t>
            </a:r>
            <a:r>
              <a:rPr lang="en-US" smtClean="0"/>
              <a:t>a temperature.  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Main Ideas and Supporting Details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Literacy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dirty="0" smtClean="0"/>
              <a:t>Practice writing details for main ideas. (individually)</a:t>
            </a:r>
          </a:p>
          <a:p>
            <a:pPr marL="457200" indent="-457200">
              <a:buAutoNum type="arabicPeriod"/>
            </a:pPr>
            <a:r>
              <a:rPr lang="en-US" dirty="0" smtClean="0"/>
              <a:t>Identification of details for main ideas. (individually)</a:t>
            </a:r>
          </a:p>
          <a:p>
            <a:pPr marL="457200" indent="-457200">
              <a:buAutoNum type="arabicPeriod"/>
            </a:pPr>
            <a:r>
              <a:rPr lang="en-US" dirty="0" smtClean="0"/>
              <a:t>Writing details for two main ideas. (pairs)</a:t>
            </a:r>
          </a:p>
          <a:p>
            <a:pPr marL="457200" indent="-457200">
              <a:buAutoNum type="arabicPeriod"/>
            </a:pPr>
            <a:r>
              <a:rPr lang="en-US" dirty="0" smtClean="0"/>
              <a:t>Writing a main idea for one topic in 27-3.		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Content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 We will be using content from Chapters 26 and 27 to practice main ideas and supporting details. 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I need to learn this?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We are practicing comprehension and analysis.</a:t>
            </a:r>
          </a:p>
          <a:p>
            <a:pPr marL="514350" indent="-514350">
              <a:buAutoNum type="arabicPeriod"/>
            </a:pPr>
            <a:r>
              <a:rPr lang="en-US" dirty="0" smtClean="0"/>
              <a:t>We are learning to question the truth of statements.</a:t>
            </a:r>
          </a:p>
          <a:p>
            <a:pPr marL="914400" lvl="1" indent="-514350">
              <a:buNone/>
            </a:pPr>
            <a:r>
              <a:rPr lang="en-US" dirty="0"/>
              <a:t>	</a:t>
            </a:r>
            <a:r>
              <a:rPr lang="en-US" dirty="0" smtClean="0"/>
              <a:t>a.  “We have been attacked by Spain!”</a:t>
            </a:r>
          </a:p>
          <a:p>
            <a:pPr marL="914400" lvl="1" indent="-514350">
              <a:buNone/>
            </a:pPr>
            <a:r>
              <a:rPr lang="en-US" dirty="0"/>
              <a:t>	</a:t>
            </a:r>
            <a:r>
              <a:rPr lang="en-US" dirty="0" smtClean="0"/>
              <a:t>b.  “We have been attacked by Germany!”</a:t>
            </a:r>
          </a:p>
          <a:p>
            <a:pPr marL="914400" lvl="1" indent="-51435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</a:p>
        </p:txBody>
      </p:sp>
      <p:pic>
        <p:nvPicPr>
          <p:cNvPr id="1026" name="Picture 2" descr="http://www.oz.net/~markhow/pre-dred/blow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8768" cy="6705600"/>
          </a:xfrm>
          <a:prstGeom prst="rect">
            <a:avLst/>
          </a:prstGeom>
          <a:noFill/>
        </p:spPr>
      </p:pic>
      <p:pic>
        <p:nvPicPr>
          <p:cNvPr id="1028" name="Picture 4" descr="http://history.sandiego.edu/GEN/ww1/images/94747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4303" y="1"/>
            <a:ext cx="7260097" cy="6879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Directions/Instructions: Write a detail for each statement.</a:t>
            </a:r>
          </a:p>
          <a:p>
            <a:pPr marL="514350" indent="-514350">
              <a:buAutoNum type="arabicPeriod"/>
            </a:pPr>
            <a:r>
              <a:rPr lang="en-US" dirty="0" smtClean="0"/>
              <a:t>I’m tired today.</a:t>
            </a:r>
          </a:p>
          <a:p>
            <a:pPr marL="514350" indent="-514350">
              <a:buAutoNum type="arabicPeriod"/>
            </a:pPr>
            <a:r>
              <a:rPr lang="en-US" dirty="0" smtClean="0"/>
              <a:t>My grades are very good.</a:t>
            </a:r>
          </a:p>
          <a:p>
            <a:pPr marL="514350" indent="-514350">
              <a:buAutoNum type="arabicPeriod"/>
            </a:pPr>
            <a:r>
              <a:rPr lang="en-US" dirty="0" smtClean="0"/>
              <a:t>Our team won our game.</a:t>
            </a:r>
          </a:p>
          <a:p>
            <a:pPr marL="514350" indent="-51435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Instructions/ Directions:  Write 1 detail for this main idea.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There has been much conflict in the Middle East.</a:t>
            </a:r>
          </a:p>
          <a:p>
            <a:pPr>
              <a:buNone/>
            </a:pPr>
            <a:r>
              <a:rPr lang="en-US" smtClean="0"/>
              <a:t>	</a:t>
            </a:r>
            <a:r>
              <a:rPr lang="en-US" smtClean="0"/>
              <a:t>-  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Worksheet</a:t>
            </a:r>
          </a:p>
          <a:p>
            <a:pPr marL="514350" indent="-514350">
              <a:buAutoNum type="arabicPeriod"/>
            </a:pPr>
            <a:r>
              <a:rPr lang="en-US" dirty="0" smtClean="0">
                <a:hlinkClick r:id="rId2"/>
              </a:rPr>
              <a:t>Current Events </a:t>
            </a:r>
            <a:r>
              <a:rPr lang="en-US" dirty="0" smtClean="0"/>
              <a:t>:</a:t>
            </a:r>
          </a:p>
          <a:p>
            <a:pPr marL="914400" lvl="1" indent="-514350">
              <a:buNone/>
            </a:pPr>
            <a:r>
              <a:rPr lang="en-US" dirty="0" smtClean="0"/>
              <a:t>Main Ideas:  </a:t>
            </a:r>
          </a:p>
          <a:p>
            <a:pPr marL="914400" lvl="1" indent="-514350">
              <a:buNone/>
            </a:pPr>
            <a:r>
              <a:rPr lang="en-US" dirty="0" smtClean="0"/>
              <a:t>	-  The conflict in the Middle East has affected cinema.  </a:t>
            </a:r>
          </a:p>
          <a:p>
            <a:pPr marL="914400" lvl="1" indent="-514350">
              <a:buNone/>
            </a:pPr>
            <a:r>
              <a:rPr lang="en-US" dirty="0" smtClean="0"/>
              <a:t>	-  Some people don’t like </a:t>
            </a:r>
            <a:r>
              <a:rPr lang="en-US" smtClean="0"/>
              <a:t>these films.  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170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PDN:</vt:lpstr>
      <vt:lpstr>Main Ideas and Supporting Details</vt:lpstr>
      <vt:lpstr>Objectives</vt:lpstr>
      <vt:lpstr>Why do I need to learn this?</vt:lpstr>
      <vt:lpstr>Practice:</vt:lpstr>
      <vt:lpstr>PDN:</vt:lpstr>
      <vt:lpstr>Practice:</vt:lpstr>
    </vt:vector>
  </TitlesOfParts>
  <Company>Hazleton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Ideas and Supporting Details</dc:title>
  <dc:creator>Hazleton Area School District</dc:creator>
  <cp:lastModifiedBy>Hazleton Area School District</cp:lastModifiedBy>
  <cp:revision>4</cp:revision>
  <dcterms:created xsi:type="dcterms:W3CDTF">2009-10-08T10:45:53Z</dcterms:created>
  <dcterms:modified xsi:type="dcterms:W3CDTF">2009-10-09T13:27:52Z</dcterms:modified>
</cp:coreProperties>
</file>